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5400675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AF3"/>
    <a:srgbClr val="00B0F7"/>
    <a:srgbClr val="70D1AC"/>
    <a:srgbClr val="ACA30F"/>
    <a:srgbClr val="F7786F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4" d="100"/>
          <a:sy n="144" d="100"/>
        </p:scale>
        <p:origin x="2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501E4-2812-48A7-A2EA-0951C780BEF8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82788" y="1143000"/>
            <a:ext cx="2892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AEDBA-7A4B-48AF-A10D-9557CC8F24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2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1pPr>
    <a:lvl2pPr marL="267828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2pPr>
    <a:lvl3pPr marL="535656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3pPr>
    <a:lvl4pPr marL="803483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4pPr>
    <a:lvl5pPr marL="1071311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5pPr>
    <a:lvl6pPr marL="1339139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6pPr>
    <a:lvl7pPr marL="1606967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7pPr>
    <a:lvl8pPr marL="1874794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8pPr>
    <a:lvl9pPr marL="2142622" algn="l" defTabSz="535656" rtl="0" eaLnBrk="1" latinLnBrk="0" hangingPunct="1">
      <a:defRPr sz="7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982788" y="1143000"/>
            <a:ext cx="28924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EAEDBA-7A4B-48AF-A10D-9557CC8F24A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04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942577"/>
            <a:ext cx="4590574" cy="2005142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3025045"/>
            <a:ext cx="4050506" cy="139053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98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14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306637"/>
            <a:ext cx="1164521" cy="48808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306637"/>
            <a:ext cx="3426053" cy="48808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80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40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435864"/>
            <a:ext cx="4658082" cy="2395771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854300"/>
            <a:ext cx="4658082" cy="1259879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55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533187"/>
            <a:ext cx="2295287" cy="36543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533187"/>
            <a:ext cx="2295287" cy="36543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26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06639"/>
            <a:ext cx="4658082" cy="111322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411865"/>
            <a:ext cx="2284738" cy="691934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2103799"/>
            <a:ext cx="2284738" cy="3094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411865"/>
            <a:ext cx="2295990" cy="691934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2103799"/>
            <a:ext cx="2295990" cy="3094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19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5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3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83963"/>
            <a:ext cx="1741858" cy="1343872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829256"/>
            <a:ext cx="2734092" cy="4092942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727835"/>
            <a:ext cx="1741858" cy="3201028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32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83963"/>
            <a:ext cx="1741858" cy="1343872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829256"/>
            <a:ext cx="2734092" cy="4092942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727835"/>
            <a:ext cx="1741858" cy="3201028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5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306639"/>
            <a:ext cx="4658082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533187"/>
            <a:ext cx="4658082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338158"/>
            <a:ext cx="1215152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6F7DC-4A8D-44EF-9586-10556ED1860D}" type="datetimeFigureOut">
              <a:rPr kumimoji="1" lang="ja-JP" altLang="en-US" smtClean="0"/>
              <a:t>2023/4/10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338158"/>
            <a:ext cx="1822728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338158"/>
            <a:ext cx="1215152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CD882-E173-4F37-ADF9-A0093F186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70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1FB18EE0-E672-4999-9EB2-FBEDD3B0D5FF}"/>
              </a:ext>
            </a:extLst>
          </p:cNvPr>
          <p:cNvSpPr/>
          <p:nvPr/>
        </p:nvSpPr>
        <p:spPr>
          <a:xfrm>
            <a:off x="339980" y="251444"/>
            <a:ext cx="3123032" cy="73152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097363"/>
            <a:r>
              <a:rPr lang="en-US" sz="1801" dirty="0">
                <a:solidFill>
                  <a:schemeClr val="tx1"/>
                </a:solidFill>
              </a:rPr>
              <a:t>UAV Flight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C27594DE-34C6-41DE-8574-8D7F16131666}"/>
              </a:ext>
            </a:extLst>
          </p:cNvPr>
          <p:cNvSpPr/>
          <p:nvPr/>
        </p:nvSpPr>
        <p:spPr>
          <a:xfrm>
            <a:off x="339980" y="1413532"/>
            <a:ext cx="3123032" cy="73152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23022"/>
            <a:r>
              <a:rPr lang="en-US" sz="1801" dirty="0">
                <a:solidFill>
                  <a:schemeClr val="tx1"/>
                </a:solidFill>
              </a:rPr>
              <a:t>3D reconstruction</a:t>
            </a:r>
          </a:p>
        </p:txBody>
      </p:sp>
      <p:pic>
        <p:nvPicPr>
          <p:cNvPr id="128" name="图形 127" descr="插画家 纯色填充">
            <a:extLst>
              <a:ext uri="{FF2B5EF4-FFF2-40B4-BE49-F238E27FC236}">
                <a16:creationId xmlns:a16="http://schemas.microsoft.com/office/drawing/2014/main" id="{39A0818F-5786-4FFD-AF9E-41C62D384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359" y="1424962"/>
            <a:ext cx="708660" cy="708660"/>
          </a:xfrm>
          <a:prstGeom prst="rect">
            <a:avLst/>
          </a:prstGeom>
        </p:spPr>
      </p:pic>
      <p:sp>
        <p:nvSpPr>
          <p:cNvPr id="129" name="文本框 128">
            <a:extLst>
              <a:ext uri="{FF2B5EF4-FFF2-40B4-BE49-F238E27FC236}">
                <a16:creationId xmlns:a16="http://schemas.microsoft.com/office/drawing/2014/main" id="{A8A67EA5-89C5-4901-BE6D-E48ED279EC52}"/>
              </a:ext>
            </a:extLst>
          </p:cNvPr>
          <p:cNvSpPr txBox="1"/>
          <p:nvPr/>
        </p:nvSpPr>
        <p:spPr>
          <a:xfrm>
            <a:off x="4078833" y="827711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raw images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93592B1-7A2E-4749-B012-780834E8361C}"/>
              </a:ext>
            </a:extLst>
          </p:cNvPr>
          <p:cNvGrpSpPr/>
          <p:nvPr/>
        </p:nvGrpSpPr>
        <p:grpSpPr>
          <a:xfrm>
            <a:off x="4120390" y="1322333"/>
            <a:ext cx="1086690" cy="917925"/>
            <a:chOff x="4232211" y="1739046"/>
            <a:chExt cx="1086690" cy="917925"/>
          </a:xfrm>
        </p:grpSpPr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9FE86AC9-DA69-4791-B323-E674810E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" t="1903" r="3085" b="2106"/>
            <a:stretch/>
          </p:blipFill>
          <p:spPr>
            <a:xfrm rot="5400000">
              <a:off x="4512219" y="1872435"/>
              <a:ext cx="638177" cy="800100"/>
            </a:xfrm>
            <a:prstGeom prst="rect">
              <a:avLst/>
            </a:prstGeom>
            <a:scene3d>
              <a:camera prst="orthographicFront">
                <a:rot lat="937375" lon="18544636" rev="1769194"/>
              </a:camera>
              <a:lightRig rig="threePt" dir="t"/>
            </a:scene3d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3E78DD42-03BD-424C-98A5-A0456530D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" t="2035" r="2397" b="659"/>
            <a:stretch/>
          </p:blipFill>
          <p:spPr>
            <a:xfrm rot="5400000">
              <a:off x="4470144" y="1679556"/>
              <a:ext cx="641350" cy="811215"/>
            </a:xfrm>
            <a:prstGeom prst="rect">
              <a:avLst/>
            </a:prstGeom>
            <a:scene3d>
              <a:camera prst="orthographicFront">
                <a:rot lat="937375" lon="18544636" rev="1769194"/>
              </a:camera>
              <a:lightRig rig="threePt" dir="t"/>
            </a:scene3d>
          </p:spPr>
        </p:pic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B791C7CB-A1E3-42F8-9020-836CD53B179E}"/>
                </a:ext>
              </a:extLst>
            </p:cNvPr>
            <p:cNvSpPr txBox="1"/>
            <p:nvPr/>
          </p:nvSpPr>
          <p:spPr>
            <a:xfrm>
              <a:off x="4768750" y="2379972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DSM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54C0F3B-E5D2-456A-A950-D4F1FB997A85}"/>
                </a:ext>
              </a:extLst>
            </p:cNvPr>
            <p:cNvSpPr txBox="1"/>
            <p:nvPr/>
          </p:nvSpPr>
          <p:spPr>
            <a:xfrm>
              <a:off x="4232211" y="1739046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DOM</a:t>
              </a:r>
            </a:p>
          </p:txBody>
        </p:sp>
      </p:grp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FED2DD7E-2A86-4C7B-8BB8-55C9A0D50036}"/>
              </a:ext>
            </a:extLst>
          </p:cNvPr>
          <p:cNvSpPr/>
          <p:nvPr/>
        </p:nvSpPr>
        <p:spPr>
          <a:xfrm>
            <a:off x="339980" y="2575620"/>
            <a:ext cx="3123032" cy="73152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823022"/>
            <a:r>
              <a:rPr lang="en-US" sz="1801">
                <a:solidFill>
                  <a:schemeClr val="tx1"/>
                </a:solidFill>
              </a:rPr>
              <a:t>Seedling detection</a:t>
            </a: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26C20FF0-FB54-4760-B6F5-4FA8ABFB04D0}"/>
              </a:ext>
            </a:extLst>
          </p:cNvPr>
          <p:cNvSpPr/>
          <p:nvPr/>
        </p:nvSpPr>
        <p:spPr>
          <a:xfrm>
            <a:off x="339980" y="3737708"/>
            <a:ext cx="3123032" cy="73152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0" rtlCol="0" anchor="ctr"/>
          <a:lstStyle/>
          <a:p>
            <a:pPr marL="823022"/>
            <a:r>
              <a:rPr lang="en-US" sz="1801" dirty="0">
                <a:solidFill>
                  <a:schemeClr val="tx1"/>
                </a:solidFill>
              </a:rPr>
              <a:t>Head segmentation</a:t>
            </a: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6793FD19-D91E-4C61-B1DB-8FFE0E2943E2}"/>
              </a:ext>
            </a:extLst>
          </p:cNvPr>
          <p:cNvSpPr/>
          <p:nvPr/>
        </p:nvSpPr>
        <p:spPr>
          <a:xfrm>
            <a:off x="339980" y="4899796"/>
            <a:ext cx="3123032" cy="731520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0" rtlCol="0" anchor="ctr"/>
          <a:lstStyle/>
          <a:p>
            <a:pPr marL="823022"/>
            <a:r>
              <a:rPr lang="en-US" sz="1801" dirty="0">
                <a:solidFill>
                  <a:schemeClr val="tx1"/>
                </a:solidFill>
              </a:rPr>
              <a:t>Traits calculation</a:t>
            </a:r>
          </a:p>
        </p:txBody>
      </p:sp>
      <p:pic>
        <p:nvPicPr>
          <p:cNvPr id="142" name="Picture 2" descr="形状&#10;&#10;中度可信度描述已自动生成">
            <a:extLst>
              <a:ext uri="{FF2B5EF4-FFF2-40B4-BE49-F238E27FC236}">
                <a16:creationId xmlns:a16="http://schemas.microsoft.com/office/drawing/2014/main" id="{ECEFB301-E4DB-4250-A79A-F3603023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03" y="2566162"/>
            <a:ext cx="540648" cy="602975"/>
          </a:xfrm>
          <a:prstGeom prst="rect">
            <a:avLst/>
          </a:prstGeom>
          <a:noFill/>
        </p:spPr>
      </p:pic>
      <p:sp>
        <p:nvSpPr>
          <p:cNvPr id="143" name="文本框 142">
            <a:extLst>
              <a:ext uri="{FF2B5EF4-FFF2-40B4-BE49-F238E27FC236}">
                <a16:creationId xmlns:a16="http://schemas.microsoft.com/office/drawing/2014/main" id="{1B083EBF-CFAC-4132-B273-63BD6B0F7ABE}"/>
              </a:ext>
            </a:extLst>
          </p:cNvPr>
          <p:cNvSpPr txBox="1"/>
          <p:nvPr/>
        </p:nvSpPr>
        <p:spPr>
          <a:xfrm>
            <a:off x="4003722" y="3102870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 + position</a:t>
            </a:r>
          </a:p>
        </p:txBody>
      </p:sp>
      <p:sp>
        <p:nvSpPr>
          <p:cNvPr id="144" name="箭头: 右 143">
            <a:extLst>
              <a:ext uri="{FF2B5EF4-FFF2-40B4-BE49-F238E27FC236}">
                <a16:creationId xmlns:a16="http://schemas.microsoft.com/office/drawing/2014/main" id="{EDBFD0FA-6FDA-417B-B65A-7282234558F7}"/>
              </a:ext>
            </a:extLst>
          </p:cNvPr>
          <p:cNvSpPr/>
          <p:nvPr/>
        </p:nvSpPr>
        <p:spPr>
          <a:xfrm>
            <a:off x="3625489" y="554256"/>
            <a:ext cx="254167" cy="125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5" name="箭头: 右 144">
            <a:extLst>
              <a:ext uri="{FF2B5EF4-FFF2-40B4-BE49-F238E27FC236}">
                <a16:creationId xmlns:a16="http://schemas.microsoft.com/office/drawing/2014/main" id="{CBAD449B-A685-4ED0-980E-3429CB35D5E4}"/>
              </a:ext>
            </a:extLst>
          </p:cNvPr>
          <p:cNvSpPr/>
          <p:nvPr/>
        </p:nvSpPr>
        <p:spPr>
          <a:xfrm>
            <a:off x="3624936" y="1716344"/>
            <a:ext cx="254167" cy="125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6" name="箭头: 右 145">
            <a:extLst>
              <a:ext uri="{FF2B5EF4-FFF2-40B4-BE49-F238E27FC236}">
                <a16:creationId xmlns:a16="http://schemas.microsoft.com/office/drawing/2014/main" id="{D9DD1B85-41A2-4E02-89DF-1F128AC758EF}"/>
              </a:ext>
            </a:extLst>
          </p:cNvPr>
          <p:cNvSpPr/>
          <p:nvPr/>
        </p:nvSpPr>
        <p:spPr>
          <a:xfrm>
            <a:off x="3624937" y="2878432"/>
            <a:ext cx="254167" cy="125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7" name="箭头: 右 146">
            <a:extLst>
              <a:ext uri="{FF2B5EF4-FFF2-40B4-BE49-F238E27FC236}">
                <a16:creationId xmlns:a16="http://schemas.microsoft.com/office/drawing/2014/main" id="{F71CB2D2-8543-4C54-B675-B8C36E7FD4B2}"/>
              </a:ext>
            </a:extLst>
          </p:cNvPr>
          <p:cNvSpPr/>
          <p:nvPr/>
        </p:nvSpPr>
        <p:spPr>
          <a:xfrm>
            <a:off x="3624937" y="4040520"/>
            <a:ext cx="254167" cy="125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59480B12-E393-4EAB-87E1-4AAB738C81B8}"/>
              </a:ext>
            </a:extLst>
          </p:cNvPr>
          <p:cNvSpPr txBox="1"/>
          <p:nvPr/>
        </p:nvSpPr>
        <p:spPr>
          <a:xfrm>
            <a:off x="4130388" y="4285127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 + mask</a:t>
            </a:r>
          </a:p>
        </p:txBody>
      </p:sp>
      <p:pic>
        <p:nvPicPr>
          <p:cNvPr id="151" name="图片 150">
            <a:extLst>
              <a:ext uri="{FF2B5EF4-FFF2-40B4-BE49-F238E27FC236}">
                <a16:creationId xmlns:a16="http://schemas.microsoft.com/office/drawing/2014/main" id="{2D145757-1C35-428B-83EF-B1DCAD6E987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4385851" y="3759628"/>
            <a:ext cx="547752" cy="543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id="{AE475F9F-DEE0-4B58-BDDC-F1CD6B9A5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27417" y="4917031"/>
            <a:ext cx="712544" cy="697053"/>
          </a:xfrm>
          <a:prstGeom prst="rect">
            <a:avLst/>
          </a:prstGeom>
        </p:spPr>
      </p:pic>
      <p:pic>
        <p:nvPicPr>
          <p:cNvPr id="153" name="图形 152">
            <a:extLst>
              <a:ext uri="{FF2B5EF4-FFF2-40B4-BE49-F238E27FC236}">
                <a16:creationId xmlns:a16="http://schemas.microsoft.com/office/drawing/2014/main" id="{A62B17B0-18FC-459C-A84A-5031ACCB8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446" y="4851197"/>
            <a:ext cx="690562" cy="603111"/>
          </a:xfrm>
          <a:prstGeom prst="rect">
            <a:avLst/>
          </a:prstGeom>
        </p:spPr>
      </p:pic>
      <p:sp>
        <p:nvSpPr>
          <p:cNvPr id="154" name="文本框 153">
            <a:extLst>
              <a:ext uri="{FF2B5EF4-FFF2-40B4-BE49-F238E27FC236}">
                <a16:creationId xmlns:a16="http://schemas.microsoft.com/office/drawing/2014/main" id="{9E80633C-DC06-4741-9053-B51E4760F127}"/>
              </a:ext>
            </a:extLst>
          </p:cNvPr>
          <p:cNvSpPr txBox="1"/>
          <p:nvPr/>
        </p:nvSpPr>
        <p:spPr>
          <a:xfrm>
            <a:off x="3944156" y="5420896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 + </a:t>
            </a:r>
            <a:r>
              <a:rPr lang="en-US" altLang="zh-CN" sz="1600" dirty="0"/>
              <a:t>geo </a:t>
            </a:r>
            <a:r>
              <a:rPr lang="en-US" sz="1600" dirty="0"/>
              <a:t>traits</a:t>
            </a:r>
          </a:p>
        </p:txBody>
      </p:sp>
      <p:sp>
        <p:nvSpPr>
          <p:cNvPr id="155" name="箭头: 右 154">
            <a:extLst>
              <a:ext uri="{FF2B5EF4-FFF2-40B4-BE49-F238E27FC236}">
                <a16:creationId xmlns:a16="http://schemas.microsoft.com/office/drawing/2014/main" id="{49C10BFC-B753-4F9A-9532-A888BBA10EFC}"/>
              </a:ext>
            </a:extLst>
          </p:cNvPr>
          <p:cNvSpPr/>
          <p:nvPr/>
        </p:nvSpPr>
        <p:spPr>
          <a:xfrm>
            <a:off x="3624937" y="5202608"/>
            <a:ext cx="254167" cy="125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56" name="箭头: 下 155">
            <a:extLst>
              <a:ext uri="{FF2B5EF4-FFF2-40B4-BE49-F238E27FC236}">
                <a16:creationId xmlns:a16="http://schemas.microsoft.com/office/drawing/2014/main" id="{BC63A7A7-BF39-4A6C-8EE6-DD84AEF5C305}"/>
              </a:ext>
            </a:extLst>
          </p:cNvPr>
          <p:cNvSpPr/>
          <p:nvPr/>
        </p:nvSpPr>
        <p:spPr>
          <a:xfrm>
            <a:off x="1679195" y="1071249"/>
            <a:ext cx="247650" cy="25400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57" name="箭头: 下 156">
            <a:extLst>
              <a:ext uri="{FF2B5EF4-FFF2-40B4-BE49-F238E27FC236}">
                <a16:creationId xmlns:a16="http://schemas.microsoft.com/office/drawing/2014/main" id="{F54589A2-152A-4E85-B3D9-90D22DD7B0E9}"/>
              </a:ext>
            </a:extLst>
          </p:cNvPr>
          <p:cNvSpPr/>
          <p:nvPr/>
        </p:nvSpPr>
        <p:spPr>
          <a:xfrm>
            <a:off x="1679195" y="2233337"/>
            <a:ext cx="247650" cy="25400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58" name="箭头: 下 157">
            <a:extLst>
              <a:ext uri="{FF2B5EF4-FFF2-40B4-BE49-F238E27FC236}">
                <a16:creationId xmlns:a16="http://schemas.microsoft.com/office/drawing/2014/main" id="{DC68F3A6-7179-4633-BFE6-8E5589FA9117}"/>
              </a:ext>
            </a:extLst>
          </p:cNvPr>
          <p:cNvSpPr/>
          <p:nvPr/>
        </p:nvSpPr>
        <p:spPr>
          <a:xfrm>
            <a:off x="1679195" y="3395425"/>
            <a:ext cx="247650" cy="25400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59" name="箭头: 下 158">
            <a:extLst>
              <a:ext uri="{FF2B5EF4-FFF2-40B4-BE49-F238E27FC236}">
                <a16:creationId xmlns:a16="http://schemas.microsoft.com/office/drawing/2014/main" id="{0DE9D8C2-D3E6-4B27-9B82-1CDA98118BCA}"/>
              </a:ext>
            </a:extLst>
          </p:cNvPr>
          <p:cNvSpPr/>
          <p:nvPr/>
        </p:nvSpPr>
        <p:spPr>
          <a:xfrm>
            <a:off x="1679195" y="4557513"/>
            <a:ext cx="247650" cy="254000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E9E063E1-3B40-4D21-BE41-0384F43C9CB8}"/>
              </a:ext>
            </a:extLst>
          </p:cNvPr>
          <p:cNvGrpSpPr/>
          <p:nvPr/>
        </p:nvGrpSpPr>
        <p:grpSpPr>
          <a:xfrm>
            <a:off x="448488" y="320844"/>
            <a:ext cx="670403" cy="592720"/>
            <a:chOff x="434279" y="690172"/>
            <a:chExt cx="871871" cy="592720"/>
          </a:xfrm>
        </p:grpSpPr>
        <p:pic>
          <p:nvPicPr>
            <p:cNvPr id="161" name="Picture 2" descr="Drone logo vector flat design | Stock Images Page | Everypixel">
              <a:extLst>
                <a:ext uri="{FF2B5EF4-FFF2-40B4-BE49-F238E27FC236}">
                  <a16:creationId xmlns:a16="http://schemas.microsoft.com/office/drawing/2014/main" id="{32A7F569-5A50-4992-9E39-DD4BFD03E6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00" t="24334" r="13778" b="57111"/>
            <a:stretch/>
          </p:blipFill>
          <p:spPr bwMode="auto">
            <a:xfrm>
              <a:off x="519547" y="690172"/>
              <a:ext cx="667573" cy="373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图形 161" descr="起伏的山峦 纯色填充">
              <a:extLst>
                <a:ext uri="{FF2B5EF4-FFF2-40B4-BE49-F238E27FC236}">
                  <a16:creationId xmlns:a16="http://schemas.microsoft.com/office/drawing/2014/main" id="{903B1579-14FF-448C-B0CD-21396B99A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t="47674"/>
            <a:stretch/>
          </p:blipFill>
          <p:spPr>
            <a:xfrm>
              <a:off x="434279" y="1020725"/>
              <a:ext cx="871871" cy="262167"/>
            </a:xfrm>
            <a:prstGeom prst="rect">
              <a:avLst/>
            </a:prstGeom>
          </p:spPr>
        </p:pic>
      </p:grpSp>
      <p:sp>
        <p:nvSpPr>
          <p:cNvPr id="163" name="文本框 162">
            <a:extLst>
              <a:ext uri="{FF2B5EF4-FFF2-40B4-BE49-F238E27FC236}">
                <a16:creationId xmlns:a16="http://schemas.microsoft.com/office/drawing/2014/main" id="{5DF591F5-4E36-472C-B0CF-02B4147D665C}"/>
              </a:ext>
            </a:extLst>
          </p:cNvPr>
          <p:cNvSpPr txBox="1"/>
          <p:nvPr/>
        </p:nvSpPr>
        <p:spPr>
          <a:xfrm>
            <a:off x="0" y="432538"/>
            <a:ext cx="295274" cy="254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CF3A7895-276A-49D7-AE64-ACCFCF5A7290}"/>
              </a:ext>
            </a:extLst>
          </p:cNvPr>
          <p:cNvSpPr txBox="1"/>
          <p:nvPr/>
        </p:nvSpPr>
        <p:spPr>
          <a:xfrm>
            <a:off x="0" y="1594627"/>
            <a:ext cx="295274" cy="254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B838662C-0D6D-4B51-9A2F-9F601DF3A191}"/>
              </a:ext>
            </a:extLst>
          </p:cNvPr>
          <p:cNvSpPr txBox="1"/>
          <p:nvPr/>
        </p:nvSpPr>
        <p:spPr>
          <a:xfrm>
            <a:off x="0" y="2756715"/>
            <a:ext cx="295274" cy="254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BD1D311A-083C-4E3C-A031-0FACF94EA61F}"/>
              </a:ext>
            </a:extLst>
          </p:cNvPr>
          <p:cNvSpPr txBox="1"/>
          <p:nvPr/>
        </p:nvSpPr>
        <p:spPr>
          <a:xfrm>
            <a:off x="0" y="3918803"/>
            <a:ext cx="295274" cy="254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6294B400-77C2-4FC9-9B10-ED9CFEED05A5}"/>
              </a:ext>
            </a:extLst>
          </p:cNvPr>
          <p:cNvSpPr txBox="1"/>
          <p:nvPr/>
        </p:nvSpPr>
        <p:spPr>
          <a:xfrm>
            <a:off x="0" y="5080891"/>
            <a:ext cx="295274" cy="254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</a:t>
            </a: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FABE20C6-ACBB-4F56-9699-4B27602FC18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072" r="60949" b="38448"/>
          <a:stretch/>
        </p:blipFill>
        <p:spPr>
          <a:xfrm>
            <a:off x="496465" y="2678602"/>
            <a:ext cx="574449" cy="525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5BFEE2BC-6114-4FBB-B926-FA147F08C446}"/>
              </a:ext>
            </a:extLst>
          </p:cNvPr>
          <p:cNvGrpSpPr/>
          <p:nvPr/>
        </p:nvGrpSpPr>
        <p:grpSpPr>
          <a:xfrm>
            <a:off x="494160" y="3819350"/>
            <a:ext cx="579059" cy="568236"/>
            <a:chOff x="2343150" y="9118600"/>
            <a:chExt cx="679450" cy="666750"/>
          </a:xfrm>
        </p:grpSpPr>
        <p:pic>
          <p:nvPicPr>
            <p:cNvPr id="171" name="Picture 2" descr="图片包含 图表&#10;&#10;描述已自动生成">
              <a:extLst>
                <a:ext uri="{FF2B5EF4-FFF2-40B4-BE49-F238E27FC236}">
                  <a16:creationId xmlns:a16="http://schemas.microsoft.com/office/drawing/2014/main" id="{5F94A800-19E0-4C02-A7AA-A31D60B09C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12" t="42384" r="45552" b="43799"/>
            <a:stretch/>
          </p:blipFill>
          <p:spPr bwMode="auto">
            <a:xfrm>
              <a:off x="2343150" y="9118600"/>
              <a:ext cx="679450" cy="666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7CA28F9C-62EA-4D3B-91FD-6BED29F6BE94}"/>
                </a:ext>
              </a:extLst>
            </p:cNvPr>
            <p:cNvSpPr/>
            <p:nvPr/>
          </p:nvSpPr>
          <p:spPr>
            <a:xfrm>
              <a:off x="2511425" y="9299575"/>
              <a:ext cx="330200" cy="3302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72A34C8A-6424-4C67-82F6-DEC4975C1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3008" y="75220"/>
            <a:ext cx="713441" cy="8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91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1521</TotalTime>
  <Words>35</Words>
  <Application>Microsoft Macintosh PowerPoint</Application>
  <PresentationFormat>自定义</PresentationFormat>
  <Paragraphs>17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Yuya Fukano</dc:creator>
  <cp:lastModifiedBy>Wang Haozhou</cp:lastModifiedBy>
  <cp:revision>12</cp:revision>
  <dcterms:created xsi:type="dcterms:W3CDTF">2022-03-06T01:01:46Z</dcterms:created>
  <dcterms:modified xsi:type="dcterms:W3CDTF">2023-04-10T12:14:01Z</dcterms:modified>
</cp:coreProperties>
</file>